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37" r:id="rId3"/>
    <p:sldId id="438" r:id="rId4"/>
    <p:sldId id="439" r:id="rId5"/>
    <p:sldId id="44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7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4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3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0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2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0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4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6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6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4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9463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 (IPv4) Socket Addresses</a:t>
            </a:r>
          </a:p>
        </p:txBody>
      </p:sp>
      <p:sp>
        <p:nvSpPr>
          <p:cNvPr id="5" name="Google Shape;115;p22"/>
          <p:cNvSpPr txBox="1">
            <a:spLocks/>
          </p:cNvSpPr>
          <p:nvPr/>
        </p:nvSpPr>
        <p:spPr>
          <a:xfrm>
            <a:off x="311700" y="923875"/>
            <a:ext cx="10077776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most commonly used address family under Linux is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AF_INET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family. 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gives a socket 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IPv4 socket address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allow it to communicate with other hosts over a TCP/IP network.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sockaddr_in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used to give address for these sockets</a:t>
            </a:r>
          </a:p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sockaddr_in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 </a:t>
            </a:r>
          </a:p>
          <a:p>
            <a:pPr marL="91440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sa_family_t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sin_family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/* Address Family */</a:t>
            </a:r>
          </a:p>
          <a:p>
            <a:pPr marL="91440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uint16_t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sin_port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/* Port number */</a:t>
            </a:r>
          </a:p>
          <a:p>
            <a:pPr marL="91440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in_addr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sin_addr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;/* Internet address */</a:t>
            </a:r>
          </a:p>
          <a:p>
            <a:pPr marL="91440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unsigned char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sin_zero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[8]; /* Pad bytes */</a:t>
            </a:r>
          </a:p>
          <a:p>
            <a:pPr marL="45720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};</a:t>
            </a:r>
          </a:p>
          <a:p>
            <a:pPr marL="45720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in_addr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{ uint32_ t s_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/* Internet address */ };</a:t>
            </a:r>
          </a:p>
        </p:txBody>
      </p:sp>
      <p:pic>
        <p:nvPicPr>
          <p:cNvPr id="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7993118" y="2970899"/>
            <a:ext cx="4054170" cy="2657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74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10362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Understanding Network Byte Order</a:t>
            </a:r>
          </a:p>
        </p:txBody>
      </p:sp>
      <p:sp>
        <p:nvSpPr>
          <p:cNvPr id="5" name="Google Shape;122;p23"/>
          <p:cNvSpPr txBox="1">
            <a:spLocks/>
          </p:cNvSpPr>
          <p:nvPr/>
        </p:nvSpPr>
        <p:spPr>
          <a:xfrm>
            <a:off x="311700" y="923874"/>
            <a:ext cx="11197128" cy="52877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CPU architectures have different arrangements for grouping multiple bytes of data together to form integers of 16, 32, or more bits. The two most basic byte orderings are</a:t>
            </a:r>
          </a:p>
          <a:p>
            <a:pPr marL="9144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Big-endian</a:t>
            </a:r>
          </a:p>
          <a:p>
            <a:pPr marL="13716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■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places the most significant byte first </a:t>
            </a:r>
          </a:p>
          <a:p>
            <a:pPr marL="9144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Little-endian</a:t>
            </a:r>
          </a:p>
          <a:p>
            <a:pPr marL="13716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■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places the least significant byte first 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 CPU uses the little-endian byte order. 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CPUs like the Motorola 68000 series use the big-endian byte order.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if a Motorola CPU were to write a 16-bit number to the network and is received by an Intel CPU?</a:t>
            </a:r>
          </a:p>
          <a:p>
            <a:pPr marL="914400" marR="0" lvl="1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bytes will be interpreted in the reverse order for the Intel CPU, causing it to see the value as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0x3412 rather than 0x1234</a:t>
            </a:r>
          </a:p>
        </p:txBody>
      </p:sp>
      <p:pic>
        <p:nvPicPr>
          <p:cNvPr id="6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7189077" y="1854724"/>
            <a:ext cx="4582100" cy="2433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13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9419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byte order : big-endian</a:t>
            </a:r>
          </a:p>
        </p:txBody>
      </p:sp>
      <p:sp>
        <p:nvSpPr>
          <p:cNvPr id="5" name="Google Shape;129;p24"/>
          <p:cNvSpPr txBox="1">
            <a:spLocks/>
          </p:cNvSpPr>
          <p:nvPr/>
        </p:nvSpPr>
        <p:spPr>
          <a:xfrm>
            <a:off x="311699" y="1152475"/>
            <a:ext cx="11402079" cy="52798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agreement to exist over the network, it was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decided that big-endian byte order would be the order used on a network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457200" marR="0" lvl="0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Char char="●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TCP/IP port number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sin_port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and the IP address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sin_addr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must be in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byte order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38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9150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Performing Endian Conversions</a:t>
            </a:r>
          </a:p>
        </p:txBody>
      </p:sp>
      <p:sp>
        <p:nvSpPr>
          <p:cNvPr id="6" name="Google Shape;135;p25"/>
          <p:cNvSpPr txBox="1">
            <a:spLocks/>
          </p:cNvSpPr>
          <p:nvPr/>
        </p:nvSpPr>
        <p:spPr>
          <a:xfrm>
            <a:off x="311699" y="1152474"/>
            <a:ext cx="11417845" cy="518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683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We have 2 directions of conversions</a:t>
            </a:r>
          </a:p>
          <a:p>
            <a:pPr marL="914400" marR="0" lvl="1" indent="-3683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Host ordering to network ordering</a:t>
            </a:r>
          </a:p>
          <a:p>
            <a:pPr marL="914400" marR="0" lvl="1" indent="-3683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Network ordering to host ordering</a:t>
            </a:r>
          </a:p>
          <a:p>
            <a:pPr marL="457200" marR="0" lvl="0" indent="-3683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Also have 2 categories of conversions</a:t>
            </a:r>
          </a:p>
          <a:p>
            <a:pPr marL="914400" marR="0" lvl="1" indent="-3683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Short (16-bit) integer conversion</a:t>
            </a:r>
          </a:p>
          <a:p>
            <a:pPr marL="914400" marR="0" lvl="1" indent="-3683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Long (32-bit) integer conversion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087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9713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Functions for endian Conversions</a:t>
            </a:r>
          </a:p>
        </p:txBody>
      </p:sp>
      <p:sp>
        <p:nvSpPr>
          <p:cNvPr id="5" name="Google Shape;141;p26"/>
          <p:cNvSpPr txBox="1">
            <a:spLocks/>
          </p:cNvSpPr>
          <p:nvPr/>
        </p:nvSpPr>
        <p:spPr>
          <a:xfrm>
            <a:off x="311700" y="847674"/>
            <a:ext cx="11449376" cy="5553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#include &lt;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netinet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in.h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  <a:p>
            <a:pPr marL="914400" marR="0" lvl="1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2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unsigned long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htonl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(unsigned long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hostlong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914400" marR="0" lvl="1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2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unsigned short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(unsigned short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hostshort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914400" marR="0" lvl="1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2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unsigned long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ntohl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(unsigned long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netlong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914400" marR="0" lvl="1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2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unsigned short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ntohs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(unsigned short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netshort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"short" refers to a 16-bit value and "long" refers to a 32-bit value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45F0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“h” in the function name refers to "host," “n” refers to "network"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45F0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Similarly, “s” refers to "short" and “l” refers to "long"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host_ short = 0x1234; //short value in little endian(host order)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netw_short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// short value in big endian(network order)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netw_short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host_short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 // converts a short value from host to network order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host_short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ntohs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netw_short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 // converts a short value from network to host order</a:t>
            </a:r>
          </a:p>
        </p:txBody>
      </p:sp>
    </p:spTree>
    <p:extLst>
      <p:ext uri="{BB962C8B-B14F-4D97-AF65-F5344CB8AC3E}">
        <p14:creationId xmlns:p14="http://schemas.microsoft.com/office/powerpoint/2010/main" val="17524345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510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Joydip</dc:creator>
  <cp:lastModifiedBy>Joydip</cp:lastModifiedBy>
  <cp:revision>1</cp:revision>
  <dcterms:created xsi:type="dcterms:W3CDTF">2020-10-20T06:18:05Z</dcterms:created>
  <dcterms:modified xsi:type="dcterms:W3CDTF">2020-10-20T06:19:34Z</dcterms:modified>
</cp:coreProperties>
</file>